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8"/>
  </p:notesMasterIdLst>
  <p:sldIdLst>
    <p:sldId id="256" r:id="rId2"/>
    <p:sldId id="281" r:id="rId3"/>
    <p:sldId id="309" r:id="rId4"/>
    <p:sldId id="310" r:id="rId5"/>
    <p:sldId id="324" r:id="rId6"/>
    <p:sldId id="325" r:id="rId7"/>
    <p:sldId id="343" r:id="rId8"/>
    <p:sldId id="332" r:id="rId9"/>
    <p:sldId id="333" r:id="rId10"/>
    <p:sldId id="334" r:id="rId11"/>
    <p:sldId id="335" r:id="rId12"/>
    <p:sldId id="338" r:id="rId13"/>
    <p:sldId id="339" r:id="rId14"/>
    <p:sldId id="340" r:id="rId15"/>
    <p:sldId id="341" r:id="rId16"/>
    <p:sldId id="311" r:id="rId17"/>
    <p:sldId id="312" r:id="rId18"/>
    <p:sldId id="326" r:id="rId19"/>
    <p:sldId id="327" r:id="rId20"/>
    <p:sldId id="313" r:id="rId21"/>
    <p:sldId id="314" r:id="rId22"/>
    <p:sldId id="328" r:id="rId23"/>
    <p:sldId id="329" r:id="rId24"/>
    <p:sldId id="330" r:id="rId25"/>
    <p:sldId id="331" r:id="rId26"/>
    <p:sldId id="317" r:id="rId27"/>
    <p:sldId id="318" r:id="rId28"/>
    <p:sldId id="320" r:id="rId29"/>
    <p:sldId id="321" r:id="rId30"/>
    <p:sldId id="315" r:id="rId31"/>
    <p:sldId id="316" r:id="rId32"/>
    <p:sldId id="322" r:id="rId33"/>
    <p:sldId id="323" r:id="rId34"/>
    <p:sldId id="336" r:id="rId35"/>
    <p:sldId id="337" r:id="rId36"/>
    <p:sldId id="34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1BD53-DD59-47A6-881D-2AB6D2545E9F}" v="23" dt="2022-04-27T10:42:59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inn, Lynn M." userId="24aec78d-5cb8-45f9-b67c-959a4650c74f" providerId="ADAL" clId="{B2AA0C20-553D-4902-91B5-D36B681A38B7}"/>
    <pc:docChg chg="custSel addSld delSld modSld sldOrd">
      <pc:chgData name="Mcginn, Lynn M." userId="24aec78d-5cb8-45f9-b67c-959a4650c74f" providerId="ADAL" clId="{B2AA0C20-553D-4902-91B5-D36B681A38B7}" dt="2022-03-24T17:23:44.627" v="1337"/>
      <pc:docMkLst>
        <pc:docMk/>
      </pc:docMkLst>
      <pc:sldChg chg="del">
        <pc:chgData name="Mcginn, Lynn M." userId="24aec78d-5cb8-45f9-b67c-959a4650c74f" providerId="ADAL" clId="{B2AA0C20-553D-4902-91B5-D36B681A38B7}" dt="2022-03-22T22:23:26.808" v="1" actId="2696"/>
        <pc:sldMkLst>
          <pc:docMk/>
          <pc:sldMk cId="3218099832" sldId="257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651821118" sldId="260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404540923" sldId="261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870374149" sldId="262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780420539" sldId="263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750355652" sldId="264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234077888" sldId="265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016917112" sldId="266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13337258" sldId="267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376286918" sldId="268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254032260" sldId="269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518076533" sldId="270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871747222" sldId="272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5944826" sldId="273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4273174417" sldId="274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66036957" sldId="275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317269673" sldId="276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671710959" sldId="277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586278427" sldId="278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65188958" sldId="279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946664867" sldId="280"/>
        </pc:sldMkLst>
      </pc:sldChg>
      <pc:sldChg chg="addSp delSp modSp mod ord delAnim modAnim">
        <pc:chgData name="Mcginn, Lynn M." userId="24aec78d-5cb8-45f9-b67c-959a4650c74f" providerId="ADAL" clId="{B2AA0C20-553D-4902-91B5-D36B681A38B7}" dt="2022-03-24T17:04:58.555" v="1316"/>
        <pc:sldMkLst>
          <pc:docMk/>
          <pc:sldMk cId="838163917" sldId="281"/>
        </pc:sldMkLst>
        <pc:spChg chg="del mod">
          <ac:chgData name="Mcginn, Lynn M." userId="24aec78d-5cb8-45f9-b67c-959a4650c74f" providerId="ADAL" clId="{B2AA0C20-553D-4902-91B5-D36B681A38B7}" dt="2022-03-22T22:40:48.550" v="900" actId="478"/>
          <ac:spMkLst>
            <pc:docMk/>
            <pc:sldMk cId="838163917" sldId="281"/>
            <ac:spMk id="2" creationId="{B537D293-9BCA-4852-89BC-D67A3E370D00}"/>
          </ac:spMkLst>
        </pc:spChg>
        <pc:spChg chg="del mod">
          <ac:chgData name="Mcginn, Lynn M." userId="24aec78d-5cb8-45f9-b67c-959a4650c74f" providerId="ADAL" clId="{B2AA0C20-553D-4902-91B5-D36B681A38B7}" dt="2022-03-22T22:29:02.178" v="33" actId="478"/>
          <ac:spMkLst>
            <pc:docMk/>
            <pc:sldMk cId="838163917" sldId="281"/>
            <ac:spMk id="3" creationId="{FC70CAF4-83C6-44CA-807C-F625AEFFC2D0}"/>
          </ac:spMkLst>
        </pc:spChg>
        <pc:spChg chg="add mod">
          <ac:chgData name="Mcginn, Lynn M." userId="24aec78d-5cb8-45f9-b67c-959a4650c74f" providerId="ADAL" clId="{B2AA0C20-553D-4902-91B5-D36B681A38B7}" dt="2022-03-22T22:57:10.958" v="1040" actId="1076"/>
          <ac:spMkLst>
            <pc:docMk/>
            <pc:sldMk cId="838163917" sldId="281"/>
            <ac:spMk id="4" creationId="{955D5D5D-8318-4A28-AAC2-F41FC00ED58A}"/>
          </ac:spMkLst>
        </pc:spChg>
        <pc:spChg chg="add mod topLvl">
          <ac:chgData name="Mcginn, Lynn M." userId="24aec78d-5cb8-45f9-b67c-959a4650c74f" providerId="ADAL" clId="{B2AA0C20-553D-4902-91B5-D36B681A38B7}" dt="2022-03-22T22:55:40.261" v="1028" actId="1076"/>
          <ac:spMkLst>
            <pc:docMk/>
            <pc:sldMk cId="838163917" sldId="281"/>
            <ac:spMk id="6" creationId="{61638DB2-3BFC-4182-8230-D5CA850D4A1F}"/>
          </ac:spMkLst>
        </pc:spChg>
        <pc:spChg chg="add mod topLvl">
          <ac:chgData name="Mcginn, Lynn M." userId="24aec78d-5cb8-45f9-b67c-959a4650c74f" providerId="ADAL" clId="{B2AA0C20-553D-4902-91B5-D36B681A38B7}" dt="2022-03-22T22:55:40.261" v="1028" actId="1076"/>
          <ac:spMkLst>
            <pc:docMk/>
            <pc:sldMk cId="838163917" sldId="281"/>
            <ac:spMk id="7" creationId="{38507E58-328E-4455-8B2B-8D49D94AEE94}"/>
          </ac:spMkLst>
        </pc:spChg>
        <pc:spChg chg="add mod topLvl">
          <ac:chgData name="Mcginn, Lynn M." userId="24aec78d-5cb8-45f9-b67c-959a4650c74f" providerId="ADAL" clId="{B2AA0C20-553D-4902-91B5-D36B681A38B7}" dt="2022-03-24T17:04:56.132" v="1315" actId="21"/>
          <ac:spMkLst>
            <pc:docMk/>
            <pc:sldMk cId="838163917" sldId="281"/>
            <ac:spMk id="9" creationId="{5E49D14E-D576-4DCB-BA5A-E1D742D90604}"/>
          </ac:spMkLst>
        </pc:spChg>
        <pc:spChg chg="add mod topLvl">
          <ac:chgData name="Mcginn, Lynn M." userId="24aec78d-5cb8-45f9-b67c-959a4650c74f" providerId="ADAL" clId="{B2AA0C20-553D-4902-91B5-D36B681A38B7}" dt="2022-03-24T17:04:58.555" v="1316"/>
          <ac:spMkLst>
            <pc:docMk/>
            <pc:sldMk cId="838163917" sldId="281"/>
            <ac:spMk id="10" creationId="{68C3B8EB-D3BF-4675-BA3C-47D097060FC6}"/>
          </ac:spMkLst>
        </pc:spChg>
        <pc:spChg chg="add mod topLvl">
          <ac:chgData name="Mcginn, Lynn M." userId="24aec78d-5cb8-45f9-b67c-959a4650c74f" providerId="ADAL" clId="{B2AA0C20-553D-4902-91B5-D36B681A38B7}" dt="2022-03-22T22:55:40.261" v="1028" actId="1076"/>
          <ac:spMkLst>
            <pc:docMk/>
            <pc:sldMk cId="838163917" sldId="281"/>
            <ac:spMk id="12" creationId="{0007342B-1336-4130-9E93-0E82926FDE17}"/>
          </ac:spMkLst>
        </pc:spChg>
        <pc:spChg chg="add mod topLvl">
          <ac:chgData name="Mcginn, Lynn M." userId="24aec78d-5cb8-45f9-b67c-959a4650c74f" providerId="ADAL" clId="{B2AA0C20-553D-4902-91B5-D36B681A38B7}" dt="2022-03-22T22:55:40.261" v="1028" actId="1076"/>
          <ac:spMkLst>
            <pc:docMk/>
            <pc:sldMk cId="838163917" sldId="281"/>
            <ac:spMk id="14" creationId="{6B98DBC2-9C9D-4C07-BB43-4E373042DDDF}"/>
          </ac:spMkLst>
        </pc:spChg>
        <pc:spChg chg="add mod topLvl">
          <ac:chgData name="Mcginn, Lynn M." userId="24aec78d-5cb8-45f9-b67c-959a4650c74f" providerId="ADAL" clId="{B2AA0C20-553D-4902-91B5-D36B681A38B7}" dt="2022-03-22T22:57:31.377" v="1052" actId="20577"/>
          <ac:spMkLst>
            <pc:docMk/>
            <pc:sldMk cId="838163917" sldId="281"/>
            <ac:spMk id="16" creationId="{D94B0368-8DF3-4D09-A0B7-85E868E8B9B7}"/>
          </ac:spMkLst>
        </pc:spChg>
        <pc:spChg chg="add mod">
          <ac:chgData name="Mcginn, Lynn M." userId="24aec78d-5cb8-45f9-b67c-959a4650c74f" providerId="ADAL" clId="{B2AA0C20-553D-4902-91B5-D36B681A38B7}" dt="2022-03-22T22:55:40.261" v="1028" actId="1076"/>
          <ac:spMkLst>
            <pc:docMk/>
            <pc:sldMk cId="838163917" sldId="281"/>
            <ac:spMk id="18" creationId="{A5ACC638-14B2-49C3-818B-C7D36F6DB3BF}"/>
          </ac:spMkLst>
        </pc:spChg>
        <pc:grpChg chg="add del mod">
          <ac:chgData name="Mcginn, Lynn M." userId="24aec78d-5cb8-45f9-b67c-959a4650c74f" providerId="ADAL" clId="{B2AA0C20-553D-4902-91B5-D36B681A38B7}" dt="2022-03-22T22:37:50.215" v="758" actId="165"/>
          <ac:grpSpMkLst>
            <pc:docMk/>
            <pc:sldMk cId="838163917" sldId="281"/>
            <ac:grpSpMk id="17" creationId="{D1F2DE69-C4AA-4A71-A7D7-C5D44BDD4509}"/>
          </ac:grpSpMkLst>
        </pc:grpChg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850964906" sldId="282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753039271" sldId="283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662399199" sldId="284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099477268" sldId="288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601828549" sldId="289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711875516" sldId="290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52241469" sldId="292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176654210" sldId="293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492958927" sldId="294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86196844" sldId="295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427660623" sldId="296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316368053" sldId="297"/>
        </pc:sldMkLst>
      </pc:sldChg>
      <pc:sldChg chg="modSp del mod ord modAnim">
        <pc:chgData name="Mcginn, Lynn M." userId="24aec78d-5cb8-45f9-b67c-959a4650c74f" providerId="ADAL" clId="{B2AA0C20-553D-4902-91B5-D36B681A38B7}" dt="2022-03-22T22:59:38.706" v="1118" actId="2696"/>
        <pc:sldMkLst>
          <pc:docMk/>
          <pc:sldMk cId="500018837" sldId="298"/>
        </pc:sldMkLst>
        <pc:spChg chg="mod">
          <ac:chgData name="Mcginn, Lynn M." userId="24aec78d-5cb8-45f9-b67c-959a4650c74f" providerId="ADAL" clId="{B2AA0C20-553D-4902-91B5-D36B681A38B7}" dt="2022-03-22T22:59:05.245" v="1113" actId="20577"/>
          <ac:spMkLst>
            <pc:docMk/>
            <pc:sldMk cId="500018837" sldId="298"/>
            <ac:spMk id="2" creationId="{B537D293-9BCA-4852-89BC-D67A3E370D00}"/>
          </ac:spMkLst>
        </pc:spChg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871522243" sldId="299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780524279" sldId="300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476838767" sldId="301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444675035" sldId="302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2341180332" sldId="303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1999506439" sldId="304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303349850" sldId="305"/>
        </pc:sldMkLst>
      </pc:sldChg>
      <pc:sldChg chg="del">
        <pc:chgData name="Mcginn, Lynn M." userId="24aec78d-5cb8-45f9-b67c-959a4650c74f" providerId="ADAL" clId="{B2AA0C20-553D-4902-91B5-D36B681A38B7}" dt="2022-03-22T23:26:10.808" v="1236" actId="2696"/>
        <pc:sldMkLst>
          <pc:docMk/>
          <pc:sldMk cId="427047780" sldId="307"/>
        </pc:sldMkLst>
      </pc:sldChg>
      <pc:sldChg chg="del">
        <pc:chgData name="Mcginn, Lynn M." userId="24aec78d-5cb8-45f9-b67c-959a4650c74f" providerId="ADAL" clId="{B2AA0C20-553D-4902-91B5-D36B681A38B7}" dt="2022-03-22T22:23:24.526" v="0" actId="2696"/>
        <pc:sldMkLst>
          <pc:docMk/>
          <pc:sldMk cId="1858007508" sldId="308"/>
        </pc:sldMkLst>
      </pc:sldChg>
      <pc:sldChg chg="modAnim">
        <pc:chgData name="Mcginn, Lynn M." userId="24aec78d-5cb8-45f9-b67c-959a4650c74f" providerId="ADAL" clId="{B2AA0C20-553D-4902-91B5-D36B681A38B7}" dt="2022-03-24T17:23:44.627" v="1337"/>
        <pc:sldMkLst>
          <pc:docMk/>
          <pc:sldMk cId="380785867" sldId="309"/>
        </pc:sldMkLst>
      </pc:sldChg>
      <pc:sldChg chg="modAnim">
        <pc:chgData name="Mcginn, Lynn M." userId="24aec78d-5cb8-45f9-b67c-959a4650c74f" providerId="ADAL" clId="{B2AA0C20-553D-4902-91B5-D36B681A38B7}" dt="2022-03-24T17:23:32.344" v="1335"/>
        <pc:sldMkLst>
          <pc:docMk/>
          <pc:sldMk cId="864044702" sldId="310"/>
        </pc:sldMkLst>
      </pc:sldChg>
      <pc:sldChg chg="ord">
        <pc:chgData name="Mcginn, Lynn M." userId="24aec78d-5cb8-45f9-b67c-959a4650c74f" providerId="ADAL" clId="{B2AA0C20-553D-4902-91B5-D36B681A38B7}" dt="2022-03-22T23:06:18.375" v="1127"/>
        <pc:sldMkLst>
          <pc:docMk/>
          <pc:sldMk cId="1582488831" sldId="317"/>
        </pc:sldMkLst>
      </pc:sldChg>
      <pc:sldChg chg="ord">
        <pc:chgData name="Mcginn, Lynn M." userId="24aec78d-5cb8-45f9-b67c-959a4650c74f" providerId="ADAL" clId="{B2AA0C20-553D-4902-91B5-D36B681A38B7}" dt="2022-03-22T23:06:18.375" v="1127"/>
        <pc:sldMkLst>
          <pc:docMk/>
          <pc:sldMk cId="3187515944" sldId="318"/>
        </pc:sldMkLst>
      </pc:sldChg>
      <pc:sldChg chg="del">
        <pc:chgData name="Mcginn, Lynn M." userId="24aec78d-5cb8-45f9-b67c-959a4650c74f" providerId="ADAL" clId="{B2AA0C20-553D-4902-91B5-D36B681A38B7}" dt="2022-03-22T23:27:50.865" v="1289" actId="2696"/>
        <pc:sldMkLst>
          <pc:docMk/>
          <pc:sldMk cId="3004075020" sldId="319"/>
        </pc:sldMkLst>
      </pc:sldChg>
      <pc:sldChg chg="ord">
        <pc:chgData name="Mcginn, Lynn M." userId="24aec78d-5cb8-45f9-b67c-959a4650c74f" providerId="ADAL" clId="{B2AA0C20-553D-4902-91B5-D36B681A38B7}" dt="2022-03-22T23:06:24.537" v="1129"/>
        <pc:sldMkLst>
          <pc:docMk/>
          <pc:sldMk cId="2315101894" sldId="320"/>
        </pc:sldMkLst>
      </pc:sldChg>
      <pc:sldChg chg="ord">
        <pc:chgData name="Mcginn, Lynn M." userId="24aec78d-5cb8-45f9-b67c-959a4650c74f" providerId="ADAL" clId="{B2AA0C20-553D-4902-91B5-D36B681A38B7}" dt="2022-03-22T23:06:24.537" v="1129"/>
        <pc:sldMkLst>
          <pc:docMk/>
          <pc:sldMk cId="1044046059" sldId="321"/>
        </pc:sldMkLst>
      </pc:sldChg>
      <pc:sldChg chg="modSp">
        <pc:chgData name="Mcginn, Lynn M." userId="24aec78d-5cb8-45f9-b67c-959a4650c74f" providerId="ADAL" clId="{B2AA0C20-553D-4902-91B5-D36B681A38B7}" dt="2022-03-22T23:09:12.211" v="1147" actId="1076"/>
        <pc:sldMkLst>
          <pc:docMk/>
          <pc:sldMk cId="238659753" sldId="322"/>
        </pc:sldMkLst>
        <pc:spChg chg="mod">
          <ac:chgData name="Mcginn, Lynn M." userId="24aec78d-5cb8-45f9-b67c-959a4650c74f" providerId="ADAL" clId="{B2AA0C20-553D-4902-91B5-D36B681A38B7}" dt="2022-03-22T23:09:12.211" v="1147" actId="1076"/>
          <ac:spMkLst>
            <pc:docMk/>
            <pc:sldMk cId="238659753" sldId="322"/>
            <ac:spMk id="5" creationId="{5537D963-0291-448B-A09E-32C9BA019F6A}"/>
          </ac:spMkLst>
        </pc:spChg>
        <pc:picChg chg="mod">
          <ac:chgData name="Mcginn, Lynn M." userId="24aec78d-5cb8-45f9-b67c-959a4650c74f" providerId="ADAL" clId="{B2AA0C20-553D-4902-91B5-D36B681A38B7}" dt="2022-03-22T23:08:41.159" v="1136" actId="1076"/>
          <ac:picMkLst>
            <pc:docMk/>
            <pc:sldMk cId="238659753" sldId="322"/>
            <ac:picMk id="9220" creationId="{15FD3FF4-7088-411C-A92B-23ED9EBF0CE7}"/>
          </ac:picMkLst>
        </pc:picChg>
      </pc:sldChg>
      <pc:sldChg chg="modSp">
        <pc:chgData name="Mcginn, Lynn M." userId="24aec78d-5cb8-45f9-b67c-959a4650c74f" providerId="ADAL" clId="{B2AA0C20-553D-4902-91B5-D36B681A38B7}" dt="2022-03-22T23:10:03.527" v="1156" actId="1076"/>
        <pc:sldMkLst>
          <pc:docMk/>
          <pc:sldMk cId="4245910231" sldId="323"/>
        </pc:sldMkLst>
        <pc:spChg chg="mod">
          <ac:chgData name="Mcginn, Lynn M." userId="24aec78d-5cb8-45f9-b67c-959a4650c74f" providerId="ADAL" clId="{B2AA0C20-553D-4902-91B5-D36B681A38B7}" dt="2022-03-22T23:10:00.380" v="1155" actId="1076"/>
          <ac:spMkLst>
            <pc:docMk/>
            <pc:sldMk cId="4245910231" sldId="323"/>
            <ac:spMk id="3" creationId="{0ABEE2AE-03B7-4CFC-9463-16328C359FC1}"/>
          </ac:spMkLst>
        </pc:spChg>
        <pc:picChg chg="mod">
          <ac:chgData name="Mcginn, Lynn M." userId="24aec78d-5cb8-45f9-b67c-959a4650c74f" providerId="ADAL" clId="{B2AA0C20-553D-4902-91B5-D36B681A38B7}" dt="2022-03-22T23:10:03.527" v="1156" actId="1076"/>
          <ac:picMkLst>
            <pc:docMk/>
            <pc:sldMk cId="4245910231" sldId="323"/>
            <ac:picMk id="10244" creationId="{0DCBD417-9F9E-4BF4-B35F-5BEA5F0144FD}"/>
          </ac:picMkLst>
        </pc:picChg>
      </pc:sldChg>
      <pc:sldChg chg="modAnim">
        <pc:chgData name="Mcginn, Lynn M." userId="24aec78d-5cb8-45f9-b67c-959a4650c74f" providerId="ADAL" clId="{B2AA0C20-553D-4902-91B5-D36B681A38B7}" dt="2022-03-24T17:23:23.960" v="1333"/>
        <pc:sldMkLst>
          <pc:docMk/>
          <pc:sldMk cId="3594730709" sldId="324"/>
        </pc:sldMkLst>
      </pc:sldChg>
      <pc:sldChg chg="modAnim">
        <pc:chgData name="Mcginn, Lynn M." userId="24aec78d-5cb8-45f9-b67c-959a4650c74f" providerId="ADAL" clId="{B2AA0C20-553D-4902-91B5-D36B681A38B7}" dt="2022-03-24T17:23:12.975" v="1331"/>
        <pc:sldMkLst>
          <pc:docMk/>
          <pc:sldMk cId="2301585757" sldId="325"/>
        </pc:sldMkLst>
      </pc:sldChg>
      <pc:sldChg chg="modSp">
        <pc:chgData name="Mcginn, Lynn M." userId="24aec78d-5cb8-45f9-b67c-959a4650c74f" providerId="ADAL" clId="{B2AA0C20-553D-4902-91B5-D36B681A38B7}" dt="2022-03-22T22:53:27" v="961" actId="114"/>
        <pc:sldMkLst>
          <pc:docMk/>
          <pc:sldMk cId="3795190324" sldId="327"/>
        </pc:sldMkLst>
        <pc:spChg chg="mod">
          <ac:chgData name="Mcginn, Lynn M." userId="24aec78d-5cb8-45f9-b67c-959a4650c74f" providerId="ADAL" clId="{B2AA0C20-553D-4902-91B5-D36B681A38B7}" dt="2022-03-22T22:53:27" v="961" actId="114"/>
          <ac:spMkLst>
            <pc:docMk/>
            <pc:sldMk cId="3795190324" sldId="327"/>
            <ac:spMk id="4" creationId="{2D188BA4-DD39-4DE0-A37F-CB6C3DE5D8C7}"/>
          </ac:spMkLst>
        </pc:spChg>
        <pc:picChg chg="mod">
          <ac:chgData name="Mcginn, Lynn M." userId="24aec78d-5cb8-45f9-b67c-959a4650c74f" providerId="ADAL" clId="{B2AA0C20-553D-4902-91B5-D36B681A38B7}" dt="2022-03-22T22:52:58.801" v="952" actId="14826"/>
          <ac:picMkLst>
            <pc:docMk/>
            <pc:sldMk cId="3795190324" sldId="327"/>
            <ac:picMk id="4100" creationId="{8A3430C7-3EE4-4D9A-927F-A836CDCAECF5}"/>
          </ac:picMkLst>
        </pc:picChg>
      </pc:sldChg>
      <pc:sldChg chg="modSp">
        <pc:chgData name="Mcginn, Lynn M." userId="24aec78d-5cb8-45f9-b67c-959a4650c74f" providerId="ADAL" clId="{B2AA0C20-553D-4902-91B5-D36B681A38B7}" dt="2022-03-22T23:05:51.316" v="1125" actId="14100"/>
        <pc:sldMkLst>
          <pc:docMk/>
          <pc:sldMk cId="952484851" sldId="330"/>
        </pc:sldMkLst>
        <pc:spChg chg="mod">
          <ac:chgData name="Mcginn, Lynn M." userId="24aec78d-5cb8-45f9-b67c-959a4650c74f" providerId="ADAL" clId="{B2AA0C20-553D-4902-91B5-D36B681A38B7}" dt="2022-03-22T23:05:51.316" v="1125" actId="14100"/>
          <ac:spMkLst>
            <pc:docMk/>
            <pc:sldMk cId="952484851" sldId="330"/>
            <ac:spMk id="3" creationId="{762DF76A-543A-4A9F-92D0-932A56AC4132}"/>
          </ac:spMkLst>
        </pc:spChg>
        <pc:picChg chg="mod">
          <ac:chgData name="Mcginn, Lynn M." userId="24aec78d-5cb8-45f9-b67c-959a4650c74f" providerId="ADAL" clId="{B2AA0C20-553D-4902-91B5-D36B681A38B7}" dt="2022-03-22T23:05:18.636" v="1120" actId="14826"/>
          <ac:picMkLst>
            <pc:docMk/>
            <pc:sldMk cId="952484851" sldId="330"/>
            <ac:picMk id="5124" creationId="{A4EA0BC2-0E48-46DB-BAB0-724EEA8EF711}"/>
          </ac:picMkLst>
        </pc:picChg>
      </pc:sldChg>
      <pc:sldChg chg="modSp add">
        <pc:chgData name="Mcginn, Lynn M." userId="24aec78d-5cb8-45f9-b67c-959a4650c74f" providerId="ADAL" clId="{B2AA0C20-553D-4902-91B5-D36B681A38B7}" dt="2022-03-22T22:43:48.889" v="912" actId="1076"/>
        <pc:sldMkLst>
          <pc:docMk/>
          <pc:sldMk cId="4248605149" sldId="332"/>
        </pc:sldMkLst>
        <pc:spChg chg="mod">
          <ac:chgData name="Mcginn, Lynn M." userId="24aec78d-5cb8-45f9-b67c-959a4650c74f" providerId="ADAL" clId="{B2AA0C20-553D-4902-91B5-D36B681A38B7}" dt="2022-03-22T22:43:45.618" v="911" actId="14100"/>
          <ac:spMkLst>
            <pc:docMk/>
            <pc:sldMk cId="4248605149" sldId="332"/>
            <ac:spMk id="3" creationId="{3FE80B70-838C-47A2-ACC3-288C63071078}"/>
          </ac:spMkLst>
        </pc:spChg>
        <pc:picChg chg="mod">
          <ac:chgData name="Mcginn, Lynn M." userId="24aec78d-5cb8-45f9-b67c-959a4650c74f" providerId="ADAL" clId="{B2AA0C20-553D-4902-91B5-D36B681A38B7}" dt="2022-03-22T22:43:48.889" v="912" actId="1076"/>
          <ac:picMkLst>
            <pc:docMk/>
            <pc:sldMk cId="4248605149" sldId="332"/>
            <ac:picMk id="1027" creationId="{47F8885D-5F58-4D8D-B270-5A269A1BDFBD}"/>
          </ac:picMkLst>
        </pc:picChg>
      </pc:sldChg>
      <pc:sldChg chg="modSp add replId">
        <pc:chgData name="Mcginn, Lynn M." userId="24aec78d-5cb8-45f9-b67c-959a4650c74f" providerId="ADAL" clId="{B2AA0C20-553D-4902-91B5-D36B681A38B7}" dt="2022-03-22T22:44:53.570" v="926" actId="14100"/>
        <pc:sldMkLst>
          <pc:docMk/>
          <pc:sldMk cId="2509835629" sldId="333"/>
        </pc:sldMkLst>
        <pc:spChg chg="mod">
          <ac:chgData name="Mcginn, Lynn M." userId="24aec78d-5cb8-45f9-b67c-959a4650c74f" providerId="ADAL" clId="{B2AA0C20-553D-4902-91B5-D36B681A38B7}" dt="2022-03-22T22:44:53.570" v="926" actId="14100"/>
          <ac:spMkLst>
            <pc:docMk/>
            <pc:sldMk cId="2509835629" sldId="333"/>
            <ac:spMk id="4" creationId="{9A72EF74-9F74-4998-8F15-6F9674C3029B}"/>
          </ac:spMkLst>
        </pc:spChg>
        <pc:picChg chg="mod">
          <ac:chgData name="Mcginn, Lynn M." userId="24aec78d-5cb8-45f9-b67c-959a4650c74f" providerId="ADAL" clId="{B2AA0C20-553D-4902-91B5-D36B681A38B7}" dt="2022-03-22T22:44:36.189" v="920" actId="1076"/>
          <ac:picMkLst>
            <pc:docMk/>
            <pc:sldMk cId="2509835629" sldId="333"/>
            <ac:picMk id="2052" creationId="{FFF2D933-B12D-4D9C-83A9-59DDF9F53E09}"/>
          </ac:picMkLst>
        </pc:picChg>
      </pc:sldChg>
      <pc:sldChg chg="modSp add">
        <pc:chgData name="Mcginn, Lynn M." userId="24aec78d-5cb8-45f9-b67c-959a4650c74f" providerId="ADAL" clId="{B2AA0C20-553D-4902-91B5-D36B681A38B7}" dt="2022-03-22T22:46:05.769" v="938" actId="14100"/>
        <pc:sldMkLst>
          <pc:docMk/>
          <pc:sldMk cId="726444001" sldId="334"/>
        </pc:sldMkLst>
        <pc:spChg chg="mod">
          <ac:chgData name="Mcginn, Lynn M." userId="24aec78d-5cb8-45f9-b67c-959a4650c74f" providerId="ADAL" clId="{B2AA0C20-553D-4902-91B5-D36B681A38B7}" dt="2022-03-22T22:46:05.769" v="938" actId="14100"/>
          <ac:spMkLst>
            <pc:docMk/>
            <pc:sldMk cId="726444001" sldId="334"/>
            <ac:spMk id="3" creationId="{3FE80B70-838C-47A2-ACC3-288C63071078}"/>
          </ac:spMkLst>
        </pc:spChg>
        <pc:picChg chg="mod">
          <ac:chgData name="Mcginn, Lynn M." userId="24aec78d-5cb8-45f9-b67c-959a4650c74f" providerId="ADAL" clId="{B2AA0C20-553D-4902-91B5-D36B681A38B7}" dt="2022-03-22T22:45:42.939" v="933" actId="1076"/>
          <ac:picMkLst>
            <pc:docMk/>
            <pc:sldMk cId="726444001" sldId="334"/>
            <ac:picMk id="1027" creationId="{47F8885D-5F58-4D8D-B270-5A269A1BDFBD}"/>
          </ac:picMkLst>
        </pc:picChg>
      </pc:sldChg>
      <pc:sldChg chg="modSp add replId">
        <pc:chgData name="Mcginn, Lynn M." userId="24aec78d-5cb8-45f9-b67c-959a4650c74f" providerId="ADAL" clId="{B2AA0C20-553D-4902-91B5-D36B681A38B7}" dt="2022-03-22T22:47:10.989" v="951" actId="1076"/>
        <pc:sldMkLst>
          <pc:docMk/>
          <pc:sldMk cId="1238343590" sldId="335"/>
        </pc:sldMkLst>
        <pc:spChg chg="mod">
          <ac:chgData name="Mcginn, Lynn M." userId="24aec78d-5cb8-45f9-b67c-959a4650c74f" providerId="ADAL" clId="{B2AA0C20-553D-4902-91B5-D36B681A38B7}" dt="2022-03-22T22:47:08.498" v="950" actId="14100"/>
          <ac:spMkLst>
            <pc:docMk/>
            <pc:sldMk cId="1238343590" sldId="335"/>
            <ac:spMk id="4" creationId="{9A72EF74-9F74-4998-8F15-6F9674C3029B}"/>
          </ac:spMkLst>
        </pc:spChg>
        <pc:picChg chg="mod">
          <ac:chgData name="Mcginn, Lynn M." userId="24aec78d-5cb8-45f9-b67c-959a4650c74f" providerId="ADAL" clId="{B2AA0C20-553D-4902-91B5-D36B681A38B7}" dt="2022-03-22T22:47:10.989" v="951" actId="1076"/>
          <ac:picMkLst>
            <pc:docMk/>
            <pc:sldMk cId="1238343590" sldId="335"/>
            <ac:picMk id="2052" creationId="{FFF2D933-B12D-4D9C-83A9-59DDF9F53E09}"/>
          </ac:picMkLst>
        </pc:picChg>
      </pc:sldChg>
      <pc:sldChg chg="add del ord">
        <pc:chgData name="Mcginn, Lynn M." userId="24aec78d-5cb8-45f9-b67c-959a4650c74f" providerId="ADAL" clId="{B2AA0C20-553D-4902-91B5-D36B681A38B7}" dt="2022-03-22T22:59:34.175" v="1117" actId="2696"/>
        <pc:sldMkLst>
          <pc:docMk/>
          <pc:sldMk cId="622298238" sldId="336"/>
        </pc:sldMkLst>
      </pc:sldChg>
      <pc:sldChg chg="modSp add">
        <pc:chgData name="Mcginn, Lynn M." userId="24aec78d-5cb8-45f9-b67c-959a4650c74f" providerId="ADAL" clId="{B2AA0C20-553D-4902-91B5-D36B681A38B7}" dt="2022-03-22T23:11:20.097" v="1169" actId="1076"/>
        <pc:sldMkLst>
          <pc:docMk/>
          <pc:sldMk cId="2680074634" sldId="336"/>
        </pc:sldMkLst>
        <pc:spChg chg="mod">
          <ac:chgData name="Mcginn, Lynn M." userId="24aec78d-5cb8-45f9-b67c-959a4650c74f" providerId="ADAL" clId="{B2AA0C20-553D-4902-91B5-D36B681A38B7}" dt="2022-03-22T23:11:20.097" v="1169" actId="1076"/>
          <ac:spMkLst>
            <pc:docMk/>
            <pc:sldMk cId="2680074634" sldId="336"/>
            <ac:spMk id="5" creationId="{5537D963-0291-448B-A09E-32C9BA019F6A}"/>
          </ac:spMkLst>
        </pc:spChg>
        <pc:picChg chg="mod">
          <ac:chgData name="Mcginn, Lynn M." userId="24aec78d-5cb8-45f9-b67c-959a4650c74f" providerId="ADAL" clId="{B2AA0C20-553D-4902-91B5-D36B681A38B7}" dt="2022-03-22T23:11:18.276" v="1168" actId="1076"/>
          <ac:picMkLst>
            <pc:docMk/>
            <pc:sldMk cId="2680074634" sldId="336"/>
            <ac:picMk id="9220" creationId="{15FD3FF4-7088-411C-A92B-23ED9EBF0CE7}"/>
          </ac:picMkLst>
        </pc:picChg>
      </pc:sldChg>
      <pc:sldChg chg="modSp add replId">
        <pc:chgData name="Mcginn, Lynn M." userId="24aec78d-5cb8-45f9-b67c-959a4650c74f" providerId="ADAL" clId="{B2AA0C20-553D-4902-91B5-D36B681A38B7}" dt="2022-03-22T23:12:25.382" v="1185" actId="1076"/>
        <pc:sldMkLst>
          <pc:docMk/>
          <pc:sldMk cId="2863767124" sldId="337"/>
        </pc:sldMkLst>
        <pc:spChg chg="mod">
          <ac:chgData name="Mcginn, Lynn M." userId="24aec78d-5cb8-45f9-b67c-959a4650c74f" providerId="ADAL" clId="{B2AA0C20-553D-4902-91B5-D36B681A38B7}" dt="2022-03-22T23:12:25.382" v="1185" actId="1076"/>
          <ac:spMkLst>
            <pc:docMk/>
            <pc:sldMk cId="2863767124" sldId="337"/>
            <ac:spMk id="3" creationId="{0ABEE2AE-03B7-4CFC-9463-16328C359FC1}"/>
          </ac:spMkLst>
        </pc:spChg>
        <pc:picChg chg="mod">
          <ac:chgData name="Mcginn, Lynn M." userId="24aec78d-5cb8-45f9-b67c-959a4650c74f" providerId="ADAL" clId="{B2AA0C20-553D-4902-91B5-D36B681A38B7}" dt="2022-03-22T23:12:23.593" v="1184" actId="1076"/>
          <ac:picMkLst>
            <pc:docMk/>
            <pc:sldMk cId="2863767124" sldId="337"/>
            <ac:picMk id="10244" creationId="{0DCBD417-9F9E-4BF4-B35F-5BEA5F0144FD}"/>
          </ac:picMkLst>
        </pc:picChg>
      </pc:sldChg>
      <pc:sldChg chg="modSp add">
        <pc:chgData name="Mcginn, Lynn M." userId="24aec78d-5cb8-45f9-b67c-959a4650c74f" providerId="ADAL" clId="{B2AA0C20-553D-4902-91B5-D36B681A38B7}" dt="2022-03-22T23:17:46.668" v="1194" actId="1076"/>
        <pc:sldMkLst>
          <pc:docMk/>
          <pc:sldMk cId="471088361" sldId="338"/>
        </pc:sldMkLst>
        <pc:spChg chg="mod">
          <ac:chgData name="Mcginn, Lynn M." userId="24aec78d-5cb8-45f9-b67c-959a4650c74f" providerId="ADAL" clId="{B2AA0C20-553D-4902-91B5-D36B681A38B7}" dt="2022-03-22T23:17:44.292" v="1193" actId="1076"/>
          <ac:spMkLst>
            <pc:docMk/>
            <pc:sldMk cId="471088361" sldId="338"/>
            <ac:spMk id="3" creationId="{3FE80B70-838C-47A2-ACC3-288C63071078}"/>
          </ac:spMkLst>
        </pc:spChg>
        <pc:picChg chg="mod">
          <ac:chgData name="Mcginn, Lynn M." userId="24aec78d-5cb8-45f9-b67c-959a4650c74f" providerId="ADAL" clId="{B2AA0C20-553D-4902-91B5-D36B681A38B7}" dt="2022-03-22T23:17:46.668" v="1194" actId="1076"/>
          <ac:picMkLst>
            <pc:docMk/>
            <pc:sldMk cId="471088361" sldId="338"/>
            <ac:picMk id="1027" creationId="{47F8885D-5F58-4D8D-B270-5A269A1BDFBD}"/>
          </ac:picMkLst>
        </pc:picChg>
      </pc:sldChg>
      <pc:sldChg chg="modSp add replId">
        <pc:chgData name="Mcginn, Lynn M." userId="24aec78d-5cb8-45f9-b67c-959a4650c74f" providerId="ADAL" clId="{B2AA0C20-553D-4902-91B5-D36B681A38B7}" dt="2022-03-22T23:18:59.292" v="1211" actId="14100"/>
        <pc:sldMkLst>
          <pc:docMk/>
          <pc:sldMk cId="3950117447" sldId="339"/>
        </pc:sldMkLst>
        <pc:spChg chg="mod">
          <ac:chgData name="Mcginn, Lynn M." userId="24aec78d-5cb8-45f9-b67c-959a4650c74f" providerId="ADAL" clId="{B2AA0C20-553D-4902-91B5-D36B681A38B7}" dt="2022-03-22T23:18:59.292" v="1211" actId="14100"/>
          <ac:spMkLst>
            <pc:docMk/>
            <pc:sldMk cId="3950117447" sldId="339"/>
            <ac:spMk id="4" creationId="{9A72EF74-9F74-4998-8F15-6F9674C3029B}"/>
          </ac:spMkLst>
        </pc:spChg>
        <pc:picChg chg="mod">
          <ac:chgData name="Mcginn, Lynn M." userId="24aec78d-5cb8-45f9-b67c-959a4650c74f" providerId="ADAL" clId="{B2AA0C20-553D-4902-91B5-D36B681A38B7}" dt="2022-03-22T23:18:38.681" v="1205" actId="1076"/>
          <ac:picMkLst>
            <pc:docMk/>
            <pc:sldMk cId="3950117447" sldId="339"/>
            <ac:picMk id="2052" creationId="{FFF2D933-B12D-4D9C-83A9-59DDF9F53E09}"/>
          </ac:picMkLst>
        </pc:picChg>
      </pc:sldChg>
      <pc:sldChg chg="modSp add">
        <pc:chgData name="Mcginn, Lynn M." userId="24aec78d-5cb8-45f9-b67c-959a4650c74f" providerId="ADAL" clId="{B2AA0C20-553D-4902-91B5-D36B681A38B7}" dt="2022-03-22T23:21:33.698" v="1222" actId="14100"/>
        <pc:sldMkLst>
          <pc:docMk/>
          <pc:sldMk cId="1249779574" sldId="340"/>
        </pc:sldMkLst>
        <pc:spChg chg="mod">
          <ac:chgData name="Mcginn, Lynn M." userId="24aec78d-5cb8-45f9-b67c-959a4650c74f" providerId="ADAL" clId="{B2AA0C20-553D-4902-91B5-D36B681A38B7}" dt="2022-03-22T23:21:33.698" v="1222" actId="14100"/>
          <ac:spMkLst>
            <pc:docMk/>
            <pc:sldMk cId="1249779574" sldId="340"/>
            <ac:spMk id="3" creationId="{3FE80B70-838C-47A2-ACC3-288C63071078}"/>
          </ac:spMkLst>
        </pc:spChg>
        <pc:picChg chg="mod">
          <ac:chgData name="Mcginn, Lynn M." userId="24aec78d-5cb8-45f9-b67c-959a4650c74f" providerId="ADAL" clId="{B2AA0C20-553D-4902-91B5-D36B681A38B7}" dt="2022-03-22T23:21:31.197" v="1221" actId="1076"/>
          <ac:picMkLst>
            <pc:docMk/>
            <pc:sldMk cId="1249779574" sldId="340"/>
            <ac:picMk id="1027" creationId="{47F8885D-5F58-4D8D-B270-5A269A1BDFBD}"/>
          </ac:picMkLst>
        </pc:picChg>
      </pc:sldChg>
      <pc:sldChg chg="modSp add replId">
        <pc:chgData name="Mcginn, Lynn M." userId="24aec78d-5cb8-45f9-b67c-959a4650c74f" providerId="ADAL" clId="{B2AA0C20-553D-4902-91B5-D36B681A38B7}" dt="2022-03-22T23:22:44.371" v="1235" actId="1076"/>
        <pc:sldMkLst>
          <pc:docMk/>
          <pc:sldMk cId="774073163" sldId="341"/>
        </pc:sldMkLst>
        <pc:spChg chg="mod">
          <ac:chgData name="Mcginn, Lynn M." userId="24aec78d-5cb8-45f9-b67c-959a4650c74f" providerId="ADAL" clId="{B2AA0C20-553D-4902-91B5-D36B681A38B7}" dt="2022-03-22T23:22:44.371" v="1235" actId="1076"/>
          <ac:spMkLst>
            <pc:docMk/>
            <pc:sldMk cId="774073163" sldId="341"/>
            <ac:spMk id="4" creationId="{9A72EF74-9F74-4998-8F15-6F9674C3029B}"/>
          </ac:spMkLst>
        </pc:spChg>
        <pc:picChg chg="mod">
          <ac:chgData name="Mcginn, Lynn M." userId="24aec78d-5cb8-45f9-b67c-959a4650c74f" providerId="ADAL" clId="{B2AA0C20-553D-4902-91B5-D36B681A38B7}" dt="2022-03-22T23:22:40.629" v="1234" actId="1076"/>
          <ac:picMkLst>
            <pc:docMk/>
            <pc:sldMk cId="774073163" sldId="341"/>
            <ac:picMk id="2052" creationId="{FFF2D933-B12D-4D9C-83A9-59DDF9F53E09}"/>
          </ac:picMkLst>
        </pc:picChg>
      </pc:sldChg>
      <pc:sldChg chg="delSp modSp add mod ord delAnim">
        <pc:chgData name="Mcginn, Lynn M." userId="24aec78d-5cb8-45f9-b67c-959a4650c74f" providerId="ADAL" clId="{B2AA0C20-553D-4902-91B5-D36B681A38B7}" dt="2022-03-22T23:27:16.862" v="1288" actId="1076"/>
        <pc:sldMkLst>
          <pc:docMk/>
          <pc:sldMk cId="2171478624" sldId="342"/>
        </pc:sldMkLst>
        <pc:spChg chg="mod">
          <ac:chgData name="Mcginn, Lynn M." userId="24aec78d-5cb8-45f9-b67c-959a4650c74f" providerId="ADAL" clId="{B2AA0C20-553D-4902-91B5-D36B681A38B7}" dt="2022-03-22T23:27:10.070" v="1287" actId="1076"/>
          <ac:spMkLst>
            <pc:docMk/>
            <pc:sldMk cId="2171478624" sldId="342"/>
            <ac:spMk id="4" creationId="{955D5D5D-8318-4A28-AAC2-F41FC00ED58A}"/>
          </ac:spMkLst>
        </pc:spChg>
        <pc:spChg chg="del">
          <ac:chgData name="Mcginn, Lynn M." userId="24aec78d-5cb8-45f9-b67c-959a4650c74f" providerId="ADAL" clId="{B2AA0C20-553D-4902-91B5-D36B681A38B7}" dt="2022-03-22T23:26:49.517" v="1274" actId="478"/>
          <ac:spMkLst>
            <pc:docMk/>
            <pc:sldMk cId="2171478624" sldId="342"/>
            <ac:spMk id="6" creationId="{61638DB2-3BFC-4182-8230-D5CA850D4A1F}"/>
          </ac:spMkLst>
        </pc:spChg>
        <pc:spChg chg="del">
          <ac:chgData name="Mcginn, Lynn M." userId="24aec78d-5cb8-45f9-b67c-959a4650c74f" providerId="ADAL" clId="{B2AA0C20-553D-4902-91B5-D36B681A38B7}" dt="2022-03-22T23:26:52.504" v="1276" actId="478"/>
          <ac:spMkLst>
            <pc:docMk/>
            <pc:sldMk cId="2171478624" sldId="342"/>
            <ac:spMk id="7" creationId="{38507E58-328E-4455-8B2B-8D49D94AEE94}"/>
          </ac:spMkLst>
        </pc:spChg>
        <pc:spChg chg="del">
          <ac:chgData name="Mcginn, Lynn M." userId="24aec78d-5cb8-45f9-b67c-959a4650c74f" providerId="ADAL" clId="{B2AA0C20-553D-4902-91B5-D36B681A38B7}" dt="2022-03-22T23:26:55.245" v="1279" actId="478"/>
          <ac:spMkLst>
            <pc:docMk/>
            <pc:sldMk cId="2171478624" sldId="342"/>
            <ac:spMk id="9" creationId="{5E49D14E-D576-4DCB-BA5A-E1D742D90604}"/>
          </ac:spMkLst>
        </pc:spChg>
        <pc:spChg chg="del">
          <ac:chgData name="Mcginn, Lynn M." userId="24aec78d-5cb8-45f9-b67c-959a4650c74f" providerId="ADAL" clId="{B2AA0C20-553D-4902-91B5-D36B681A38B7}" dt="2022-03-22T23:26:56.749" v="1280" actId="478"/>
          <ac:spMkLst>
            <pc:docMk/>
            <pc:sldMk cId="2171478624" sldId="342"/>
            <ac:spMk id="10" creationId="{68C3B8EB-D3BF-4675-BA3C-47D097060FC6}"/>
          </ac:spMkLst>
        </pc:spChg>
        <pc:spChg chg="del">
          <ac:chgData name="Mcginn, Lynn M." userId="24aec78d-5cb8-45f9-b67c-959a4650c74f" providerId="ADAL" clId="{B2AA0C20-553D-4902-91B5-D36B681A38B7}" dt="2022-03-22T23:26:53.459" v="1277" actId="478"/>
          <ac:spMkLst>
            <pc:docMk/>
            <pc:sldMk cId="2171478624" sldId="342"/>
            <ac:spMk id="12" creationId="{0007342B-1336-4130-9E93-0E82926FDE17}"/>
          </ac:spMkLst>
        </pc:spChg>
        <pc:spChg chg="del">
          <ac:chgData name="Mcginn, Lynn M." userId="24aec78d-5cb8-45f9-b67c-959a4650c74f" providerId="ADAL" clId="{B2AA0C20-553D-4902-91B5-D36B681A38B7}" dt="2022-03-22T23:26:51.402" v="1275" actId="478"/>
          <ac:spMkLst>
            <pc:docMk/>
            <pc:sldMk cId="2171478624" sldId="342"/>
            <ac:spMk id="14" creationId="{6B98DBC2-9C9D-4C07-BB43-4E373042DDDF}"/>
          </ac:spMkLst>
        </pc:spChg>
        <pc:spChg chg="mod">
          <ac:chgData name="Mcginn, Lynn M." userId="24aec78d-5cb8-45f9-b67c-959a4650c74f" providerId="ADAL" clId="{B2AA0C20-553D-4902-91B5-D36B681A38B7}" dt="2022-03-22T23:27:16.862" v="1288" actId="1076"/>
          <ac:spMkLst>
            <pc:docMk/>
            <pc:sldMk cId="2171478624" sldId="342"/>
            <ac:spMk id="16" creationId="{D94B0368-8DF3-4D09-A0B7-85E868E8B9B7}"/>
          </ac:spMkLst>
        </pc:spChg>
        <pc:spChg chg="del">
          <ac:chgData name="Mcginn, Lynn M." userId="24aec78d-5cb8-45f9-b67c-959a4650c74f" providerId="ADAL" clId="{B2AA0C20-553D-4902-91B5-D36B681A38B7}" dt="2022-03-22T23:26:54.360" v="1278" actId="478"/>
          <ac:spMkLst>
            <pc:docMk/>
            <pc:sldMk cId="2171478624" sldId="342"/>
            <ac:spMk id="18" creationId="{A5ACC638-14B2-49C3-818B-C7D36F6DB3BF}"/>
          </ac:spMkLst>
        </pc:spChg>
      </pc:sldChg>
      <pc:sldChg chg="modSp add">
        <pc:chgData name="Mcginn, Lynn M." userId="24aec78d-5cb8-45f9-b67c-959a4650c74f" providerId="ADAL" clId="{B2AA0C20-553D-4902-91B5-D36B681A38B7}" dt="2022-03-24T17:22:52.573" v="1329" actId="1076"/>
        <pc:sldMkLst>
          <pc:docMk/>
          <pc:sldMk cId="3286320132" sldId="343"/>
        </pc:sldMkLst>
        <pc:spChg chg="mod">
          <ac:chgData name="Mcginn, Lynn M." userId="24aec78d-5cb8-45f9-b67c-959a4650c74f" providerId="ADAL" clId="{B2AA0C20-553D-4902-91B5-D36B681A38B7}" dt="2022-03-24T17:22:52.573" v="1329" actId="1076"/>
          <ac:spMkLst>
            <pc:docMk/>
            <pc:sldMk cId="3286320132" sldId="343"/>
            <ac:spMk id="4" creationId="{9A72EF74-9F74-4998-8F15-6F9674C3029B}"/>
          </ac:spMkLst>
        </pc:spChg>
        <pc:picChg chg="mod">
          <ac:chgData name="Mcginn, Lynn M." userId="24aec78d-5cb8-45f9-b67c-959a4650c74f" providerId="ADAL" clId="{B2AA0C20-553D-4902-91B5-D36B681A38B7}" dt="2022-03-24T17:22:49.302" v="1328" actId="1076"/>
          <ac:picMkLst>
            <pc:docMk/>
            <pc:sldMk cId="3286320132" sldId="343"/>
            <ac:picMk id="2052" creationId="{FFF2D933-B12D-4D9C-83A9-59DDF9F53E09}"/>
          </ac:picMkLst>
        </pc:picChg>
      </pc:sldChg>
    </pc:docChg>
  </pc:docChgLst>
  <pc:docChgLst>
    <pc:chgData name="Mcginn, Lynn M." userId="24aec78d-5cb8-45f9-b67c-959a4650c74f" providerId="ADAL" clId="{2FB1BD53-DD59-47A6-881D-2AB6D2545E9F}"/>
    <pc:docChg chg="modSld">
      <pc:chgData name="Mcginn, Lynn M." userId="24aec78d-5cb8-45f9-b67c-959a4650c74f" providerId="ADAL" clId="{2FB1BD53-DD59-47A6-881D-2AB6D2545E9F}" dt="2022-04-27T10:42:59.745" v="22" actId="20577"/>
      <pc:docMkLst>
        <pc:docMk/>
      </pc:docMkLst>
      <pc:sldChg chg="modAnim">
        <pc:chgData name="Mcginn, Lynn M." userId="24aec78d-5cb8-45f9-b67c-959a4650c74f" providerId="ADAL" clId="{2FB1BD53-DD59-47A6-881D-2AB6D2545E9F}" dt="2022-04-27T10:41:24.191" v="2"/>
        <pc:sldMkLst>
          <pc:docMk/>
          <pc:sldMk cId="838163917" sldId="281"/>
        </pc:sldMkLst>
      </pc:sldChg>
      <pc:sldChg chg="modSp">
        <pc:chgData name="Mcginn, Lynn M." userId="24aec78d-5cb8-45f9-b67c-959a4650c74f" providerId="ADAL" clId="{2FB1BD53-DD59-47A6-881D-2AB6D2545E9F}" dt="2022-04-27T10:42:11.009" v="12" actId="20577"/>
        <pc:sldMkLst>
          <pc:docMk/>
          <pc:sldMk cId="1188403176" sldId="312"/>
        </pc:sldMkLst>
        <pc:spChg chg="mod">
          <ac:chgData name="Mcginn, Lynn M." userId="24aec78d-5cb8-45f9-b67c-959a4650c74f" providerId="ADAL" clId="{2FB1BD53-DD59-47A6-881D-2AB6D2545E9F}" dt="2022-04-27T10:42:11.009" v="12" actId="20577"/>
          <ac:spMkLst>
            <pc:docMk/>
            <pc:sldMk cId="1188403176" sldId="312"/>
            <ac:spMk id="4" creationId="{2D188BA4-DD39-4DE0-A37F-CB6C3DE5D8C7}"/>
          </ac:spMkLst>
        </pc:spChg>
      </pc:sldChg>
      <pc:sldChg chg="modSp">
        <pc:chgData name="Mcginn, Lynn M." userId="24aec78d-5cb8-45f9-b67c-959a4650c74f" providerId="ADAL" clId="{2FB1BD53-DD59-47A6-881D-2AB6D2545E9F}" dt="2022-04-27T10:42:50.268" v="20" actId="20577"/>
        <pc:sldMkLst>
          <pc:docMk/>
          <pc:sldMk cId="1675831938" sldId="315"/>
        </pc:sldMkLst>
        <pc:spChg chg="mod">
          <ac:chgData name="Mcginn, Lynn M." userId="24aec78d-5cb8-45f9-b67c-959a4650c74f" providerId="ADAL" clId="{2FB1BD53-DD59-47A6-881D-2AB6D2545E9F}" dt="2022-04-27T10:42:50.268" v="20" actId="20577"/>
          <ac:spMkLst>
            <pc:docMk/>
            <pc:sldMk cId="1675831938" sldId="315"/>
            <ac:spMk id="6" creationId="{AE91DBC3-5504-4625-84EC-4C41F07FAEE0}"/>
          </ac:spMkLst>
        </pc:spChg>
      </pc:sldChg>
      <pc:sldChg chg="modSp">
        <pc:chgData name="Mcginn, Lynn M." userId="24aec78d-5cb8-45f9-b67c-959a4650c74f" providerId="ADAL" clId="{2FB1BD53-DD59-47A6-881D-2AB6D2545E9F}" dt="2022-04-27T10:42:38.288" v="16" actId="20577"/>
        <pc:sldMkLst>
          <pc:docMk/>
          <pc:sldMk cId="3187515944" sldId="318"/>
        </pc:sldMkLst>
        <pc:spChg chg="mod">
          <ac:chgData name="Mcginn, Lynn M." userId="24aec78d-5cb8-45f9-b67c-959a4650c74f" providerId="ADAL" clId="{2FB1BD53-DD59-47A6-881D-2AB6D2545E9F}" dt="2022-04-27T10:42:38.288" v="16" actId="20577"/>
          <ac:spMkLst>
            <pc:docMk/>
            <pc:sldMk cId="3187515944" sldId="318"/>
            <ac:spMk id="3" creationId="{0ABEE2AE-03B7-4CFC-9463-16328C359FC1}"/>
          </ac:spMkLst>
        </pc:spChg>
      </pc:sldChg>
      <pc:sldChg chg="modSp">
        <pc:chgData name="Mcginn, Lynn M." userId="24aec78d-5cb8-45f9-b67c-959a4650c74f" providerId="ADAL" clId="{2FB1BD53-DD59-47A6-881D-2AB6D2545E9F}" dt="2022-04-27T10:42:45.441" v="18" actId="20577"/>
        <pc:sldMkLst>
          <pc:docMk/>
          <pc:sldMk cId="1044046059" sldId="321"/>
        </pc:sldMkLst>
        <pc:spChg chg="mod">
          <ac:chgData name="Mcginn, Lynn M." userId="24aec78d-5cb8-45f9-b67c-959a4650c74f" providerId="ADAL" clId="{2FB1BD53-DD59-47A6-881D-2AB6D2545E9F}" dt="2022-04-27T10:42:45.441" v="18" actId="20577"/>
          <ac:spMkLst>
            <pc:docMk/>
            <pc:sldMk cId="1044046059" sldId="321"/>
            <ac:spMk id="3" creationId="{0ABEE2AE-03B7-4CFC-9463-16328C359FC1}"/>
          </ac:spMkLst>
        </pc:spChg>
      </pc:sldChg>
      <pc:sldChg chg="modSp">
        <pc:chgData name="Mcginn, Lynn M." userId="24aec78d-5cb8-45f9-b67c-959a4650c74f" providerId="ADAL" clId="{2FB1BD53-DD59-47A6-881D-2AB6D2545E9F}" dt="2022-04-27T10:42:59.745" v="22" actId="20577"/>
        <pc:sldMkLst>
          <pc:docMk/>
          <pc:sldMk cId="4245910231" sldId="323"/>
        </pc:sldMkLst>
        <pc:spChg chg="mod">
          <ac:chgData name="Mcginn, Lynn M." userId="24aec78d-5cb8-45f9-b67c-959a4650c74f" providerId="ADAL" clId="{2FB1BD53-DD59-47A6-881D-2AB6D2545E9F}" dt="2022-04-27T10:42:59.745" v="22" actId="20577"/>
          <ac:spMkLst>
            <pc:docMk/>
            <pc:sldMk cId="4245910231" sldId="323"/>
            <ac:spMk id="3" creationId="{0ABEE2AE-03B7-4CFC-9463-16328C359FC1}"/>
          </ac:spMkLst>
        </pc:spChg>
      </pc:sldChg>
      <pc:sldChg chg="modSp">
        <pc:chgData name="Mcginn, Lynn M." userId="24aec78d-5cb8-45f9-b67c-959a4650c74f" providerId="ADAL" clId="{2FB1BD53-DD59-47A6-881D-2AB6D2545E9F}" dt="2022-04-27T10:41:45.187" v="4" actId="20577"/>
        <pc:sldMkLst>
          <pc:docMk/>
          <pc:sldMk cId="1238343590" sldId="335"/>
        </pc:sldMkLst>
        <pc:spChg chg="mod">
          <ac:chgData name="Mcginn, Lynn M." userId="24aec78d-5cb8-45f9-b67c-959a4650c74f" providerId="ADAL" clId="{2FB1BD53-DD59-47A6-881D-2AB6D2545E9F}" dt="2022-04-27T10:41:45.187" v="4" actId="20577"/>
          <ac:spMkLst>
            <pc:docMk/>
            <pc:sldMk cId="1238343590" sldId="335"/>
            <ac:spMk id="4" creationId="{9A72EF74-9F74-4998-8F15-6F9674C3029B}"/>
          </ac:spMkLst>
        </pc:spChg>
      </pc:sldChg>
      <pc:sldChg chg="modSp">
        <pc:chgData name="Mcginn, Lynn M." userId="24aec78d-5cb8-45f9-b67c-959a4650c74f" providerId="ADAL" clId="{2FB1BD53-DD59-47A6-881D-2AB6D2545E9F}" dt="2022-04-27T10:41:58.748" v="6" actId="20577"/>
        <pc:sldMkLst>
          <pc:docMk/>
          <pc:sldMk cId="774073163" sldId="341"/>
        </pc:sldMkLst>
        <pc:spChg chg="mod">
          <ac:chgData name="Mcginn, Lynn M." userId="24aec78d-5cb8-45f9-b67c-959a4650c74f" providerId="ADAL" clId="{2FB1BD53-DD59-47A6-881D-2AB6D2545E9F}" dt="2022-04-27T10:41:58.748" v="6" actId="20577"/>
          <ac:spMkLst>
            <pc:docMk/>
            <pc:sldMk cId="774073163" sldId="341"/>
            <ac:spMk id="4" creationId="{9A72EF74-9F74-4998-8F15-6F9674C302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B40D2-8C13-4145-90FE-995BB59863D8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D65C2-9EB8-49FA-BEB7-C3526E6C7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20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6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6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574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71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91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65C2-9EB8-49FA-BEB7-C3526E6C7EF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27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24A7-766C-4C6A-9EFA-C9A48FFEB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4748" y="1452544"/>
            <a:ext cx="8991600" cy="1645920"/>
          </a:xfrm>
        </p:spPr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F182D-0200-405E-BB4D-474F90658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8454" y="3318875"/>
            <a:ext cx="9084187" cy="1239894"/>
          </a:xfrm>
        </p:spPr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Animals are all around us and people have been using them in art for thousands of years. </a:t>
            </a:r>
          </a:p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Here is a selection of animals in the Williamson collection.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6E176-3284-471C-84FB-F2439AC19036}"/>
              </a:ext>
            </a:extLst>
          </p:cNvPr>
          <p:cNvSpPr txBox="1"/>
          <p:nvPr/>
        </p:nvSpPr>
        <p:spPr>
          <a:xfrm>
            <a:off x="2293034" y="2729132"/>
            <a:ext cx="769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A2926-FF7F-4B3B-9B95-79799EAF4EE0}"/>
              </a:ext>
            </a:extLst>
          </p:cNvPr>
          <p:cNvSpPr txBox="1"/>
          <p:nvPr/>
        </p:nvSpPr>
        <p:spPr>
          <a:xfrm>
            <a:off x="1737335" y="1860005"/>
            <a:ext cx="880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Animal Encounters</a:t>
            </a:r>
          </a:p>
        </p:txBody>
      </p:sp>
    </p:spTree>
    <p:extLst>
      <p:ext uri="{BB962C8B-B14F-4D97-AF65-F5344CB8AC3E}">
        <p14:creationId xmlns:p14="http://schemas.microsoft.com/office/powerpoint/2010/main" val="41730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18365" y="165832"/>
            <a:ext cx="9089408" cy="65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773" y="2812669"/>
            <a:ext cx="2884227" cy="123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Herding Sheep </a:t>
            </a:r>
            <a:r>
              <a:rPr lang="de-DE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Heinrich Johann von Zügel</a:t>
            </a:r>
          </a:p>
        </p:txBody>
      </p:sp>
    </p:spTree>
    <p:extLst>
      <p:ext uri="{BB962C8B-B14F-4D97-AF65-F5344CB8AC3E}">
        <p14:creationId xmlns:p14="http://schemas.microsoft.com/office/powerpoint/2010/main" val="7264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92287"/>
            <a:ext cx="5750257" cy="87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Sheep on a Mountainside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William Watson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640150" y="887102"/>
            <a:ext cx="6373816" cy="508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3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851" y="165831"/>
            <a:ext cx="8411477" cy="65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782" y="2812669"/>
            <a:ext cx="2499914" cy="123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Field Life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David Forrester Wilson </a:t>
            </a:r>
          </a:p>
        </p:txBody>
      </p:sp>
    </p:spTree>
    <p:extLst>
      <p:ext uri="{BB962C8B-B14F-4D97-AF65-F5344CB8AC3E}">
        <p14:creationId xmlns:p14="http://schemas.microsoft.com/office/powerpoint/2010/main" val="4710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809561"/>
            <a:ext cx="12192000" cy="87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The Battle of Waterloo, 16–19 June 1815, the Defeat of Kellerman's Cuirassiers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Thomas Sidney Cooper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43402" y="173944"/>
            <a:ext cx="9705195" cy="54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1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5376" y="165832"/>
            <a:ext cx="8235870" cy="652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235" y="2812669"/>
            <a:ext cx="2862469" cy="123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In Full Cry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J Sanderson-Wells </a:t>
            </a:r>
          </a:p>
        </p:txBody>
      </p:sp>
    </p:spTree>
    <p:extLst>
      <p:ext uri="{BB962C8B-B14F-4D97-AF65-F5344CB8AC3E}">
        <p14:creationId xmlns:p14="http://schemas.microsoft.com/office/powerpoint/2010/main" val="12497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3795"/>
            <a:ext cx="12192000" cy="51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Group for Captain </a:t>
            </a:r>
            <a:r>
              <a:rPr lang="en-GB" altLang="en-US" sz="2400" i="1" dirty="0" err="1">
                <a:solidFill>
                  <a:srgbClr val="000000"/>
                </a:solidFill>
                <a:latin typeface="Cavolini" panose="03000502040302020204" pitchFamily="66" charset="0"/>
              </a:rPr>
              <a:t>Towneley’s</a:t>
            </a: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 Picture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John Frederick Herring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28751" y="173944"/>
            <a:ext cx="8934498" cy="59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0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1822779-8EA6-4D19-998C-026D002A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003" y="2781719"/>
            <a:ext cx="3941537" cy="165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The Good Companions (Arthur and Dora)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 by William Charles Penn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The Good Companions (Arthur and Dora)">
            <a:extLst>
              <a:ext uri="{FF2B5EF4-FFF2-40B4-BE49-F238E27FC236}">
                <a16:creationId xmlns:a16="http://schemas.microsoft.com/office/drawing/2014/main" id="{940383F4-FE88-4AB8-942A-C4F6CC72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4" y="231232"/>
            <a:ext cx="4899546" cy="639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2D188BA4-DD39-4DE0-A37F-CB6C3DE5D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477" y="2432375"/>
            <a:ext cx="2569743" cy="199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The </a:t>
            </a: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</a:t>
            </a: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hree </a:t>
            </a: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D</a:t>
            </a: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aughters of William Reed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Hon. John Collier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The Three Daughters of William Reed">
            <a:extLst>
              <a:ext uri="{FF2B5EF4-FFF2-40B4-BE49-F238E27FC236}">
                <a16:creationId xmlns:a16="http://schemas.microsoft.com/office/drawing/2014/main" id="{8A3430C7-3EE4-4D9A-927F-A836CDCA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3" y="161778"/>
            <a:ext cx="7753516" cy="655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1822779-8EA6-4D19-998C-026D002A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947" y="3011186"/>
            <a:ext cx="3193773" cy="84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The Dog Cart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Vincent de Vos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40383F4-FE88-4AB8-942A-C4F6CC72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08558" y="258916"/>
            <a:ext cx="8377112" cy="63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8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2D188BA4-DD39-4DE0-A37F-CB6C3DE5D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07" y="6169131"/>
            <a:ext cx="10382588" cy="50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Cat and Fish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William Huggins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3430C7-3EE4-4D9A-927F-A836CDCA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02609" y="184530"/>
            <a:ext cx="9186782" cy="598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1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9F9EF0-93D5-4D4B-BAFE-47700281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5D5D-8318-4A28-AAC2-F41FC00ED58A}"/>
              </a:ext>
            </a:extLst>
          </p:cNvPr>
          <p:cNvSpPr txBox="1"/>
          <p:nvPr/>
        </p:nvSpPr>
        <p:spPr>
          <a:xfrm>
            <a:off x="874642" y="1104825"/>
            <a:ext cx="10442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You will see each picture before you see the title. Think about these questions for each one before you see the title.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38DB2-3BFC-4182-8230-D5CA850D4A1F}"/>
              </a:ext>
            </a:extLst>
          </p:cNvPr>
          <p:cNvSpPr txBox="1"/>
          <p:nvPr/>
        </p:nvSpPr>
        <p:spPr>
          <a:xfrm>
            <a:off x="2224510" y="2107763"/>
            <a:ext cx="772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Are there any people in the picture?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07E58-328E-4455-8B2B-8D49D94AEE94}"/>
              </a:ext>
            </a:extLst>
          </p:cNvPr>
          <p:cNvSpPr txBox="1"/>
          <p:nvPr/>
        </p:nvSpPr>
        <p:spPr>
          <a:xfrm>
            <a:off x="2224510" y="3027222"/>
            <a:ext cx="772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What else can you see in the picture with the animals?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9D14E-D576-4DCB-BA5A-E1D742D90604}"/>
              </a:ext>
            </a:extLst>
          </p:cNvPr>
          <p:cNvSpPr txBox="1"/>
          <p:nvPr/>
        </p:nvSpPr>
        <p:spPr>
          <a:xfrm>
            <a:off x="2224509" y="4406826"/>
            <a:ext cx="772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How do you think the picture was made?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3B8EB-D3BF-4675-BA3C-47D097060FC6}"/>
              </a:ext>
            </a:extLst>
          </p:cNvPr>
          <p:cNvSpPr txBox="1"/>
          <p:nvPr/>
        </p:nvSpPr>
        <p:spPr>
          <a:xfrm>
            <a:off x="2224509" y="4866971"/>
            <a:ext cx="7729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Do you like the picture? </a:t>
            </a: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7342B-1336-4130-9E93-0E82926FDE17}"/>
              </a:ext>
            </a:extLst>
          </p:cNvPr>
          <p:cNvSpPr txBox="1"/>
          <p:nvPr/>
        </p:nvSpPr>
        <p:spPr>
          <a:xfrm>
            <a:off x="2224509" y="3487367"/>
            <a:ext cx="7729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Where do you think the picture is set?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8DBC2-9C9D-4C07-BB43-4E373042DDDF}"/>
              </a:ext>
            </a:extLst>
          </p:cNvPr>
          <p:cNvSpPr txBox="1"/>
          <p:nvPr/>
        </p:nvSpPr>
        <p:spPr>
          <a:xfrm>
            <a:off x="2224510" y="2567908"/>
            <a:ext cx="7729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Who do you think the people are?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B0368-8DF3-4D09-A0B7-85E868E8B9B7}"/>
              </a:ext>
            </a:extLst>
          </p:cNvPr>
          <p:cNvSpPr txBox="1"/>
          <p:nvPr/>
        </p:nvSpPr>
        <p:spPr>
          <a:xfrm>
            <a:off x="874642" y="5304713"/>
            <a:ext cx="10442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Does seeing the titles help you to answer the questions?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CC638-14B2-49C3-818B-C7D36F6DB3BF}"/>
              </a:ext>
            </a:extLst>
          </p:cNvPr>
          <p:cNvSpPr txBox="1"/>
          <p:nvPr/>
        </p:nvSpPr>
        <p:spPr>
          <a:xfrm>
            <a:off x="2231138" y="3932443"/>
            <a:ext cx="7729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Do you think the animals in the picture are wild or tame?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163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2" grpId="0"/>
      <p:bldP spid="14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762DF76A-543A-4A9F-92D0-932A56AC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568" y="3232314"/>
            <a:ext cx="7646987" cy="8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At Play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Charles Edward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Perugini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 descr="At Play">
            <a:extLst>
              <a:ext uri="{FF2B5EF4-FFF2-40B4-BE49-F238E27FC236}">
                <a16:creationId xmlns:a16="http://schemas.microsoft.com/office/drawing/2014/main" id="{A4EA0BC2-0E48-46DB-BAB0-724EEA8E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5" y="148641"/>
            <a:ext cx="3657599" cy="656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Young Girl with a Cat (Nursery Rhyme)">
            <a:extLst>
              <a:ext uri="{FF2B5EF4-FFF2-40B4-BE49-F238E27FC236}">
                <a16:creationId xmlns:a16="http://schemas.microsoft.com/office/drawing/2014/main" id="{6C08ED1E-3273-435D-9967-BC850281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92" y="168428"/>
            <a:ext cx="5252165" cy="64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9883147-A8B9-4979-9231-5ADE4CBB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100" y="3074680"/>
            <a:ext cx="5104900" cy="70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Girl and Cat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Florence Banner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0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762DF76A-543A-4A9F-92D0-932A56AC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725" y="2984191"/>
            <a:ext cx="6268275" cy="8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The King of Beasts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Johannes </a:t>
            </a:r>
            <a:r>
              <a:rPr lang="en-GB" altLang="en-US" sz="2400" dirty="0" err="1">
                <a:solidFill>
                  <a:srgbClr val="000000"/>
                </a:solidFill>
                <a:latin typeface="Cavolini" panose="03000502040302020204" pitchFamily="66" charset="0"/>
              </a:rPr>
              <a:t>Brauer</a:t>
            </a:r>
            <a:endParaRPr lang="en-GB" altLang="en-US" sz="2400" dirty="0">
              <a:solidFill>
                <a:srgbClr val="000000"/>
              </a:solidFill>
              <a:latin typeface="Cavolini" panose="03000502040302020204" pitchFamily="66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4EA0BC2-0E48-46DB-BAB0-724EEA8EF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393"/>
          <a:stretch/>
        </p:blipFill>
        <p:spPr bwMode="auto">
          <a:xfrm rot="5400000">
            <a:off x="916741" y="1108390"/>
            <a:ext cx="6565947" cy="464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2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6C08ED1E-3273-435D-9967-BC850281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690525" y="1269115"/>
            <a:ext cx="6491182" cy="431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9883147-A8B9-4979-9231-5ADE4CBB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991765"/>
            <a:ext cx="5579164" cy="87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Hercules and the Nemean Lion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Diana </a:t>
            </a:r>
            <a:r>
              <a:rPr lang="en-GB" altLang="en-US" sz="2400" dirty="0" err="1">
                <a:solidFill>
                  <a:srgbClr val="000000"/>
                </a:solidFill>
                <a:latin typeface="Cavolini" panose="03000502040302020204" pitchFamily="66" charset="0"/>
              </a:rPr>
              <a:t>Mantuana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7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762DF76A-543A-4A9F-92D0-932A56AC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442"/>
            <a:ext cx="12192000" cy="51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Lion and Tigers Fighting a Stag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attributed to George Stubbs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4EA0BC2-0E48-46DB-BAB0-724EEA8E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696" b="5696"/>
          <a:stretch/>
        </p:blipFill>
        <p:spPr bwMode="auto">
          <a:xfrm>
            <a:off x="1511338" y="101224"/>
            <a:ext cx="8824774" cy="623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6C08ED1E-3273-435D-9967-BC850281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1160482" y="876548"/>
            <a:ext cx="6491182" cy="510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9883147-A8B9-4979-9231-5ADE4CBB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100" y="2991765"/>
            <a:ext cx="5104900" cy="87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Leopard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James Ward </a:t>
            </a:r>
          </a:p>
        </p:txBody>
      </p:sp>
    </p:spTree>
    <p:extLst>
      <p:ext uri="{BB962C8B-B14F-4D97-AF65-F5344CB8AC3E}">
        <p14:creationId xmlns:p14="http://schemas.microsoft.com/office/powerpoint/2010/main" val="39982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5537D963-0291-448B-A09E-32C9BA01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765" y="3035949"/>
            <a:ext cx="286247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Rhinoceros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after Albrecht Durer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5FD3FF4-7088-411C-A92B-23ED9EB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6976" r="16354" b="7010"/>
          <a:stretch>
            <a:fillRect/>
          </a:stretch>
        </p:blipFill>
        <p:spPr bwMode="auto">
          <a:xfrm>
            <a:off x="212035" y="191248"/>
            <a:ext cx="8882691" cy="652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4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ABEE2AE-03B7-4CFC-9463-16328C35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452" y="2902598"/>
            <a:ext cx="2942774" cy="13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A New </a:t>
            </a: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B</a:t>
            </a: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estiary: Asian Rhinoceros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Peter Philip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DCBD417-9F9E-4BF4-B35F-5BEA5F01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153362"/>
            <a:ext cx="8957678" cy="65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5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5537D963-0291-448B-A09E-32C9BA01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017" y="3009900"/>
            <a:ext cx="286247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Chimpanzee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Johannes </a:t>
            </a:r>
            <a:r>
              <a:rPr lang="en-GB" altLang="en-US" sz="2400" dirty="0" err="1">
                <a:solidFill>
                  <a:srgbClr val="000000"/>
                </a:solidFill>
                <a:latin typeface="Cavolini" panose="03000502040302020204" pitchFamily="66" charset="0"/>
              </a:rPr>
              <a:t>Brauer</a:t>
            </a:r>
            <a:endParaRPr lang="en-GB" altLang="en-US" sz="2400" dirty="0">
              <a:solidFill>
                <a:srgbClr val="000000"/>
              </a:solidFill>
              <a:latin typeface="Cavolini" panose="03000502040302020204" pitchFamily="66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5FD3FF4-7088-411C-A92B-23ED9EB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242" r="2242"/>
          <a:stretch/>
        </p:blipFill>
        <p:spPr bwMode="auto">
          <a:xfrm rot="5400000">
            <a:off x="1484245" y="1027064"/>
            <a:ext cx="6537056" cy="480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ABEE2AE-03B7-4CFC-9463-16328C35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566" y="2998489"/>
            <a:ext cx="2942774" cy="86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Jocko at Lunch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George Lance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DCBD417-9F9E-4BF4-B35F-5BEA5F01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1456924" y="583121"/>
            <a:ext cx="6619357" cy="569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0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loughing Mount Sion, Jerusalem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266701"/>
            <a:ext cx="11868150" cy="562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1" y="6018552"/>
            <a:ext cx="11868150" cy="49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Ploughing Mount Sion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William Webb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AE91DBC3-5504-4625-84EC-4C41F07FA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762" y="2982279"/>
            <a:ext cx="2997238" cy="89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The Picnic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Tony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Jalland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D43BA0BC-4E98-44CC-9940-61EB9091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7" y="202629"/>
            <a:ext cx="9188533" cy="64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allery, room, picture frame&#10;&#10;Description automatically generated">
            <a:extLst>
              <a:ext uri="{FF2B5EF4-FFF2-40B4-BE49-F238E27FC236}">
                <a16:creationId xmlns:a16="http://schemas.microsoft.com/office/drawing/2014/main" id="{C6CA0294-084C-4696-85C1-07ED9F70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4" t="25700" r="29045" b="34686"/>
          <a:stretch/>
        </p:blipFill>
        <p:spPr>
          <a:xfrm>
            <a:off x="1364974" y="134005"/>
            <a:ext cx="4505739" cy="652209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8219D7F-E75C-4ABD-9F8A-4D0427EC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578" y="3086284"/>
            <a:ext cx="9329738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The Mouse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Stephen Gooden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5537D963-0291-448B-A09E-32C9BA01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9530" y="2475671"/>
            <a:ext cx="2862470" cy="190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The Startled Rabbit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Daniel Alexander Williamson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5FD3FF4-7088-411C-A92B-23ED9EB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45" r="2745"/>
          <a:stretch/>
        </p:blipFill>
        <p:spPr bwMode="auto">
          <a:xfrm>
            <a:off x="424069" y="137355"/>
            <a:ext cx="8958469" cy="658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ABEE2AE-03B7-4CFC-9463-16328C35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59" y="2834399"/>
            <a:ext cx="2942774" cy="11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Hare’s Dream 2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Susan Lee Brown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DCBD417-9F9E-4BF4-B35F-5BEA5F01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1098663" y="493221"/>
            <a:ext cx="6588024" cy="587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9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5537D963-0291-448B-A09E-32C9BA01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973" y="2475670"/>
            <a:ext cx="2862470" cy="190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Fulmars around the Skerries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Keith Shackleton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5FD3FF4-7088-411C-A92B-23ED9EB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394" b="3394"/>
          <a:stretch/>
        </p:blipFill>
        <p:spPr bwMode="auto">
          <a:xfrm rot="5400000">
            <a:off x="1425195" y="1001431"/>
            <a:ext cx="6606819" cy="48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07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ABEE2AE-03B7-4CFC-9463-16328C35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418" y="2971017"/>
            <a:ext cx="3326295" cy="9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Snow Bunting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Mary </a:t>
            </a:r>
            <a:r>
              <a:rPr lang="en-GB" altLang="en-US" sz="2400" dirty="0" err="1">
                <a:solidFill>
                  <a:srgbClr val="000000"/>
                </a:solidFill>
                <a:latin typeface="Cavolini" panose="03000502040302020204" pitchFamily="66" charset="0"/>
              </a:rPr>
              <a:t>Fedden</a:t>
            </a:r>
            <a:endParaRPr lang="en-GB" altLang="en-US" sz="2400" dirty="0">
              <a:solidFill>
                <a:srgbClr val="000000"/>
              </a:solidFill>
              <a:latin typeface="Cavolini" panose="03000502040302020204" pitchFamily="66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DCBD417-9F9E-4BF4-B35F-5BEA5F01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63827" y="115389"/>
            <a:ext cx="8176591" cy="662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9F9EF0-93D5-4D4B-BAFE-47700281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5D5D-8318-4A28-AAC2-F41FC00ED58A}"/>
              </a:ext>
            </a:extLst>
          </p:cNvPr>
          <p:cNvSpPr txBox="1"/>
          <p:nvPr/>
        </p:nvSpPr>
        <p:spPr>
          <a:xfrm>
            <a:off x="874641" y="2736502"/>
            <a:ext cx="1044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Which picture was your favourite?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B0368-8DF3-4D09-A0B7-85E868E8B9B7}"/>
              </a:ext>
            </a:extLst>
          </p:cNvPr>
          <p:cNvSpPr txBox="1"/>
          <p:nvPr/>
        </p:nvSpPr>
        <p:spPr>
          <a:xfrm>
            <a:off x="874641" y="3330688"/>
            <a:ext cx="10442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Why?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71478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137" y="3007534"/>
            <a:ext cx="4404107" cy="84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Auction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volini" panose="03000502040302020204" pitchFamily="66" charset="0"/>
              </a:rPr>
              <a:t>by Rob Symington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Auction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2" y="153094"/>
            <a:ext cx="5592418" cy="655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04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57815" y="226944"/>
            <a:ext cx="6665837" cy="64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652" y="3008035"/>
            <a:ext cx="4982818" cy="8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Head of a Cow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by William Huggins </a:t>
            </a:r>
          </a:p>
        </p:txBody>
      </p:sp>
    </p:spTree>
    <p:extLst>
      <p:ext uri="{BB962C8B-B14F-4D97-AF65-F5344CB8AC3E}">
        <p14:creationId xmlns:p14="http://schemas.microsoft.com/office/powerpoint/2010/main" val="35947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147" y="3007533"/>
            <a:ext cx="2768583" cy="84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The Young Bull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Frederick de Wit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9683" y="277247"/>
            <a:ext cx="9084464" cy="63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5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427" y="2838918"/>
            <a:ext cx="2768583" cy="118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Countdown Pig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Stephen Vicary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42735" y="277244"/>
            <a:ext cx="5428760" cy="63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3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7F8885D-5F58-4D8D-B270-5A269A1B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3344" y="234571"/>
            <a:ext cx="7315194" cy="63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FE80B70-838C-47A2-ACC3-288C6307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538" y="3008034"/>
            <a:ext cx="4147931" cy="123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Yard with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Donkeys and Sheep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Charles Towne</a:t>
            </a:r>
          </a:p>
        </p:txBody>
      </p:sp>
    </p:spTree>
    <p:extLst>
      <p:ext uri="{BB962C8B-B14F-4D97-AF65-F5344CB8AC3E}">
        <p14:creationId xmlns:p14="http://schemas.microsoft.com/office/powerpoint/2010/main" val="42486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9A72EF74-9F74-4998-8F15-6F9674C3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3" y="6321286"/>
            <a:ext cx="10586682" cy="5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srgbClr val="000000"/>
                </a:solidFill>
                <a:latin typeface="Cavolini" panose="03000502040302020204" pitchFamily="66" charset="0"/>
              </a:rPr>
              <a:t>Intimate Friends 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by Henriette </a:t>
            </a:r>
            <a:r>
              <a:rPr lang="en-GB" altLang="en-US" sz="2400" dirty="0" err="1">
                <a:solidFill>
                  <a:srgbClr val="000000"/>
                </a:solidFill>
                <a:latin typeface="Cavolini" panose="03000502040302020204" pitchFamily="66" charset="0"/>
              </a:rPr>
              <a:t>Ronner</a:t>
            </a:r>
            <a:r>
              <a:rPr lang="en-GB" altLang="en-US" sz="2400" dirty="0">
                <a:solidFill>
                  <a:srgbClr val="000000"/>
                </a:solidFill>
                <a:latin typeface="Cavolini" panose="03000502040302020204" pitchFamily="66" charset="0"/>
              </a:rPr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FF2D933-B12D-4D9C-83A9-59DDF9F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21005" y="211632"/>
            <a:ext cx="9749990" cy="61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8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227</TotalTime>
  <Words>380</Words>
  <Application>Microsoft Office PowerPoint</Application>
  <PresentationFormat>Widescreen</PresentationFormat>
  <Paragraphs>75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Cavolini</vt:lpstr>
      <vt:lpstr>Gill Sans MT</vt:lpstr>
      <vt:lpstr>Parcel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Mcginn, Lynn M.</dc:creator>
  <cp:lastModifiedBy>Mcginn, Lynn M.</cp:lastModifiedBy>
  <cp:revision>2</cp:revision>
  <dcterms:created xsi:type="dcterms:W3CDTF">2022-01-06T15:25:00Z</dcterms:created>
  <dcterms:modified xsi:type="dcterms:W3CDTF">2022-04-27T10:43:11Z</dcterms:modified>
</cp:coreProperties>
</file>